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DF3CB-4459-5799-FCF1-5B3DD67C9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48BE14-8545-1271-0F45-509452CC5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6EE0DE-BB27-2ACD-9B61-0DF68E32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EEFA6C-3F78-D635-9662-B99D8482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B7EA7B-C715-4A53-287D-03E3DEEE6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8287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2E94F-03B8-1995-1D63-F1881ECD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2A34DAE-538F-6FA8-C9EC-432C44116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82D6C5-F971-3741-3976-EA642799F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0001DC-7263-0DE3-7C67-98EE4C54B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01631E-A979-C480-0BAB-B7895401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9608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64B9347-76FA-C843-EF02-173D0BAD8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FCF447-0363-6EBF-8597-537DF4E13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77E2CD-F3C2-A34C-DE02-717123DAF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C7BA9C-BBB0-B045-A681-1B5091B4F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8292C9-39B6-7BB8-D033-86C4DCD35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343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BDA569-3425-AD09-5435-AB64A5A29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AB9FB7-FC23-3323-24B1-D2E6FB1D7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C4EB6D-4311-6FA3-5CCA-F9898E76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71BBFC-163F-AFC3-0ABA-260D0F7E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80A5CB-7146-FC77-142E-6008D7A93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3027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5B7CD-F286-96E7-3470-DCDEFA72E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05EDD51-DACC-09D4-8E7A-9A0178679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905BF8-52E5-056C-9475-B5D9555FD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81E8E3-8CFF-5D2B-0705-DE60E44E0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8716A6-22FD-1ABE-760C-43C61D5A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7150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849D8-21B3-0C59-D3AC-3F92F70A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473027-AAF9-755E-7D21-044D4B184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EC825F9-7D93-2C1A-CF4F-782D5A1BA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C45F34-05C8-56C4-76F9-55F09467D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C767A70-59AE-6757-D090-4FCD83CBC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100BAD-CBA8-76E1-D9E0-26604E04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8558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4E358-CFB0-2369-6694-285B0301F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E309973-EBD5-A3F7-CBEF-4AF4ADDF4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BB81F1-7358-0575-81A8-F8C4F81F5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4F25D08-39EB-6E4D-77BD-90639602E3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D744105-FC00-5FB9-2D65-AE73ADD933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B2B0E49-830E-A4A7-18A3-1A07EC13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9AE32C-44DD-C66E-DA10-B03CED05B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4A5A29F-7A2D-DF9B-3701-09D3B9BF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9686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A3C88A-DF23-387D-DE95-A9CAB994A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933046D-5A24-6090-CFBC-EFCF2614C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754E3D1-DD78-0EB8-D5C8-82A35F3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4FB7D0E-23FA-4CCA-77F1-2B74F8D27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147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094F3E-EEA5-1ED0-C832-533680B20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281F4F9-963D-B2B8-4631-94F5C1B4B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C5AD70B-5605-A49F-EA53-B643D459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5665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E5BF1B-931C-38FF-DF56-FC29C8B8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31C5A2-4B05-0395-45A6-2FF7C5AA7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43C7688-4308-4A19-91C6-10B9560A5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EF8A43-7A36-0516-F5B5-F9BB0DD5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D816631-3606-6905-95C8-E10CC6098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4A072D-6FE6-3E58-0831-EF78D3DD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62280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75A85-D570-7763-A8C8-604F037B5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5B53FD0-7A38-93A6-0864-1EA2CD302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5C2945D-9E14-C225-5998-50E05D4AB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0250E1-5C44-ADD3-2550-0F2BAB37D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FBE9AAA-54B3-E658-04DB-38AB627D0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F8B28A-1972-F6AC-43F8-A52665DA5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97357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0F7D748-270D-E1F0-9B7F-A168926FE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9F09F55-C3D7-A4D8-79C8-65E0995E3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0A3929-CBAC-F5B6-157F-4E198862E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B081E-D325-4E0E-AC3F-C1F3C423CE80}" type="datetimeFigureOut">
              <a:rPr lang="es-AR" smtClean="0"/>
              <a:t>19/3/2024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6A7BD3-0859-5568-E050-59631AC83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65774D-BF0B-A6F1-7459-B1E782F3D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07D84-CC64-4F04-92FD-332085AFC22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47230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88230-A0DB-D3F1-7ABD-1198818E53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93C51D-AA0E-3AB5-3F02-C354AED178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713314A-2C73-8E72-1153-CC2A2817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0"/>
            <a:ext cx="12208865" cy="684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58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472E4-BBBD-F9AA-BCBF-3B7C3385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9946B3-D999-A3EA-58EC-83B75999F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157749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AB42E9-229A-BFBE-39B0-83367A59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3DA138E-5AD5-AA05-1DB9-0965B0B27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480260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FBAB6-5EB1-9909-8EFD-E8A231FD0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C4CD3AA-2D5B-6904-5014-CDCDB08875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00760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CB2ACB-1B72-2E23-5F3A-60947F21C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9A6C541-0222-011D-B190-EB20D8859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85717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44C1E6-B930-F37A-D7E6-B7D4DAB70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E56AFB8-9BB8-EF2C-2688-AA7521AF5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1D1F32C-0213-FFE1-02CB-4F6717805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520" y="1371601"/>
            <a:ext cx="9225279" cy="423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11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8AE83-6C36-6A98-A5F9-B615ABFC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840C32A-B56B-2F45-CA83-59CE2FE9FE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F17B8A7-0CEC-0972-3D66-5FD392C8B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359" y="1127760"/>
            <a:ext cx="5801361" cy="557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31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16BF8D-AF81-8CF0-8192-EA5D3C20D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13EDEA0-C58E-8913-27F5-688D27452A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0CD8067-836C-9D86-0992-6592175AF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1" y="1391919"/>
            <a:ext cx="10916920" cy="510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52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C36EA3-40ED-B6B3-B03A-2D635C7DB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D1A645E-5748-3312-1896-CE46C3C89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0475FEF-0139-2723-CFF3-515CED77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80" y="1544320"/>
            <a:ext cx="1136904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13D6D-9317-0F03-BDDD-4D9C42CB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CBF6FA2B-9538-1CD2-248F-A79992A1C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203761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9ACE0-59F5-F4F5-22D3-6709EDD9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1601C8B-B570-1D10-466E-5C31A24B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49411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98DB5-DC4E-0FF7-80B6-EBD245602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4FF576-3EC8-3005-DFB6-83DF0642A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B9398B4-C0E7-AFEE-335E-38B3F806F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33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ED5168-49C7-0E4C-CE90-56A440FB6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E37454B-AC59-EA8B-D4D8-ED22ECB8E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539953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2E53D-4655-6EE5-9EE1-5C1C1F5B7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7BA6221B-962F-E7F5-2128-C55B168E0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3035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2CF07-8103-9681-A78A-503D6F7A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62816B-23DF-A55B-C8A4-96CED755F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32379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D9C34-4549-1EE2-D9CD-43EC0C28D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DE44FD0-A483-C334-DC91-18D9950BB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923911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9F32B-FD24-0C94-FF30-A8EDC249B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EAAE493-AB23-C1E9-7FE9-ABFA37758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48199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F49DD-4D5D-633E-9E80-263A8266B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27C4F78-175A-B09C-DA91-C564181DBD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48861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653FBE-8CEF-6509-E4E0-C92E04D04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C4714F3-1A7E-9AFA-FB3C-9ED7702E6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95845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2CECDA-2DFA-5FAF-2FE5-FE0A52547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4FF5A4C2-639A-E8B8-6663-9427B4B9A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88449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FE9F40-258F-B454-750F-0E202216C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EC41451-CADC-1B7F-7271-B393B195C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96942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7117CF-1241-53CE-ADC6-8EB3BB0A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984EB51-28E7-D93B-9922-92303DF3BF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806029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5EEBF2-2EDA-6FCA-4390-F8CE1C1A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8B629D0-0032-31B3-D2F2-5C35721AA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3548" y="-54240"/>
            <a:ext cx="12335548" cy="6966479"/>
          </a:xfrm>
        </p:spPr>
      </p:pic>
    </p:spTree>
    <p:extLst>
      <p:ext uri="{BB962C8B-B14F-4D97-AF65-F5344CB8AC3E}">
        <p14:creationId xmlns:p14="http://schemas.microsoft.com/office/powerpoint/2010/main" val="1313558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796A3E-D0EE-C4C3-407F-068D0C2F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993C18-8195-7742-D43D-D37887C45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5FF9E20-6644-A353-1B0B-5E9D8D77F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316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A200F-3D6C-1056-A934-6944C0C1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48F4D04-EE24-8C6E-EFB8-4D4101FA2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213898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D7A10-6062-D3CF-0811-70A54C6C9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D469EF-A29D-075A-9EE7-9B84575A0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2116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70745-C456-0899-680F-6466EBC44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98DFF5-B951-5CC2-6779-FC7E9B925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CB80674-FF16-E207-2CA2-F348A1EEA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6" y="81280"/>
            <a:ext cx="12100054" cy="677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98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7C5F2-5DAE-063F-BEA0-97AAD32A1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4F81EF-34AD-ED99-C89C-4A9C77909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D943EE-D5C4-F3CB-640F-E279AE8F3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74"/>
            <a:ext cx="12191999" cy="68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7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04BFA6-AC84-E2E5-7002-21A7DDD0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1D11740-773A-365B-D9EA-B44FED246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AA89803-7557-42D9-F452-55740D96F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252" y="1336639"/>
            <a:ext cx="9275387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604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E2D7F-12E9-BFF8-9876-31BD2480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A376586-8914-6CA8-C053-9406C0F23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71B2525-8DE9-851A-CEA5-82DD5B087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718" y="1186710"/>
            <a:ext cx="5260962" cy="551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0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D20A1-E25B-0B78-FA8F-D3CD37F95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8D5DAAB-A6A6-C231-0A55-18A7918A9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28C9B09-797A-83D1-E20D-A3DC977A6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979" y="1209040"/>
            <a:ext cx="8735661" cy="546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40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5FD961-8229-0539-7F8F-EB85CB73F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0B41EC9-267C-E318-062C-B2133F36F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369952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0</Words>
  <Application>Microsoft Office PowerPoint</Application>
  <PresentationFormat>Panorámica</PresentationFormat>
  <Paragraphs>0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Solange Rodrigo</dc:creator>
  <cp:lastModifiedBy>Solange Rodrigo</cp:lastModifiedBy>
  <cp:revision>1</cp:revision>
  <dcterms:created xsi:type="dcterms:W3CDTF">2024-03-19T14:22:58Z</dcterms:created>
  <dcterms:modified xsi:type="dcterms:W3CDTF">2024-03-19T15:24:44Z</dcterms:modified>
</cp:coreProperties>
</file>

<file path=docProps/thumbnail.jpeg>
</file>